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6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955A65-FE56-40FA-9F47-7A6D5F23C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B9F04F7-AA71-45BC-A288-6055C112CE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967FEA-F5D0-4A2A-94EE-D0DABB882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D56902-F26C-4F70-A7E9-FC23D5352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56BD11A-2E45-4877-B291-28C6DBF3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145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41EFFB-9BE7-4C21-8421-77F1B9A5C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1C683A9-A3D3-498F-B08F-30A5EA11E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59C718-D272-44F0-A0D5-FDF9DCDD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8EEE9C-7EF9-461E-B908-3A00F56F6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7D3DD0-B571-47A5-B53D-8E94BF35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951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7FA1B93-3112-4240-AA4B-53E28EB877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34458B0-058E-4E7A-9B9D-CC2F6477E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085C14-A89B-40E0-BA9A-FF7FAD120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28318E-16BC-4841-A271-46EBF3245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5D0AC8-7A05-4FF8-9D70-B632F43D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990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6C4A3A-E315-4483-A1F5-FCD973DFB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DFF582-0317-4699-920D-B89D13B39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B686EAB-33E0-4C69-9275-D60596B7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83B480-E8CD-4E00-A31A-83B412604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B834CB-3784-4CF5-94ED-D05A1E641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601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38B009-E78D-40F8-8A8C-BD5694F99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BF9409-3CFD-4E88-8013-C84282CE6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772D1C9-64F7-465E-85EB-7875D85C8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A58D495-BDEC-4EAC-8586-9DCF1C429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4370D9E-05D4-48AB-9866-4B784F7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979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986E58-B5F7-41C5-9EE6-B34833185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1343580-FE09-470A-9AE5-7E906FD35E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D909B5-B31C-4E5B-B216-34EA0661B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FF22F7-2CDF-47C7-9796-6005D01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1F5678B-1D36-44D5-93CE-4AC4343C5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6728062-4B46-48E4-9A1E-9012D97E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304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41B027-A576-4ECE-887D-F4173A629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A86274F-DFFB-4671-905F-05D38B899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BFC6C98-CAAC-42C1-B602-CB6B9570E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506709F-D8E8-47B7-A376-787F5612D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8A7526F-012B-4862-943F-8D9490C7DD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9BBF8B6-E5E9-44D4-8DB0-2A68819D1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6EB6C91-FA20-4DA2-94F1-E05E85EC2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0B583AF-3454-418F-9CAF-6C706BE5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637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8C7269-24AF-4136-9F46-D509F169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C925B26-DC43-4F3D-A59B-C516FFE78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1D1A3E3-9161-47AF-9248-BB4AEF3F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D21C44D-1109-4ED1-8C2C-6895997AF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341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AFCD9CD-A9FF-4749-91B6-2241437C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DEA3ADC-D43F-4781-B3AF-C79621ACA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D621AB-5D71-4280-9D25-F74321BE2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277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09DC0D-7A37-4543-8961-7D6A6FE34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35DA3E-777C-49D7-B8BF-CFC9724DF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F31CEF8-BDA5-4E4E-8EBF-C0C84A05C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987A2F9-1DBB-476F-A043-7EDE772C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A5A336-1A4F-473F-A53F-F907667E5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90E2AA-87AC-441C-AE38-237FC830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747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260E45-FA57-41DC-9152-F63BF0B1B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D06FECB-15B5-4D94-A6D5-9D82B8501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119C95C-98E5-4293-8014-4E695E201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156DB4-D47E-4CF0-89F2-F6AD0537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0D22BEC-FA16-4F2D-879E-D3CE7059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36A645-9A29-4133-B8B8-61BA7E8FE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3155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65C4610-B799-46D5-8941-2F7DC8569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2514130-77D8-44B2-9AB2-56D6036F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60DDEB-7297-4DBE-A90D-538CFEA14A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205D6-995F-4A64-9520-9BDC25140E43}" type="datetimeFigureOut">
              <a:rPr kumimoji="1" lang="ja-JP" altLang="en-US" smtClean="0"/>
              <a:t>2021/12/1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0D854F-1DA0-4AB4-A1A9-00CF88B7E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0187F1-79E7-49E6-994D-FD6149FC65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E2A96-B3EA-4FCB-ACB9-284F5A17FF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3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754F22-AD78-42EA-BCEE-33D906DC01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ガウシアンノイズ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D2AD02B-CEE4-4D37-BB2C-72518723A4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73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92CA55-9DD6-4990-8F94-326C66BA6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変更履歴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D179F1-C56A-4BA6-B197-C8C284CB9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2021/12/1 </a:t>
            </a:r>
            <a:r>
              <a:rPr kumimoji="1" lang="ja-JP" altLang="en-US" dirty="0"/>
              <a:t>作成</a:t>
            </a:r>
          </a:p>
        </p:txBody>
      </p:sp>
    </p:spTree>
    <p:extLst>
      <p:ext uri="{BB962C8B-B14F-4D97-AF65-F5344CB8AC3E}">
        <p14:creationId xmlns:p14="http://schemas.microsoft.com/office/powerpoint/2010/main" val="44165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DF2972-5753-4A05-86FB-6997C8D5E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ガウシアンノイズ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2345B4E9-C929-4E12-A0D3-B0F9ACF3EE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ja-JP" altLang="en-US" dirty="0"/>
                  <a:t>正規分布</a:t>
                </a:r>
                <a:r>
                  <a:rPr kumimoji="1" lang="en-US" altLang="ja-JP" dirty="0"/>
                  <a:t>(</a:t>
                </a:r>
                <a:r>
                  <a:rPr kumimoji="1" lang="ja-JP" altLang="en-US" dirty="0"/>
                  <a:t>ガウス分布</a:t>
                </a:r>
                <a:r>
                  <a:rPr kumimoji="1" lang="en-US" altLang="ja-JP" dirty="0"/>
                  <a:t>)</a:t>
                </a:r>
                <a:r>
                  <a:rPr kumimoji="1" lang="ja-JP" altLang="en-US" dirty="0"/>
                  <a:t>と等しい確率密度関数を持つ統計的ノイズ</a:t>
                </a:r>
                <a:endParaRPr kumimoji="1" lang="en-US" altLang="ja-JP" dirty="0"/>
              </a:p>
              <a:p>
                <a14:m>
                  <m:oMath xmlns:m="http://schemas.openxmlformats.org/officeDocument/2006/math">
                    <m:r>
                      <a:rPr lang="ja-JP" altLang="en-US" i="1">
                        <a:latin typeface="Cambria Math" panose="02040503050406030204" pitchFamily="18" charset="0"/>
                      </a:rPr>
                      <m:t>確率</m:t>
                    </m:r>
                    <m:r>
                      <a:rPr lang="ja-JP" altLang="en-US" i="1" smtClean="0">
                        <a:latin typeface="Cambria Math" panose="02040503050406030204" pitchFamily="18" charset="0"/>
                      </a:rPr>
                      <m:t>密度関数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ja-JP" altLang="en-US" i="1">
                            <a:latin typeface="Cambria Math" panose="02040503050406030204" pitchFamily="18" charset="0"/>
                          </a:rPr>
                          <m:t>標準偏差</m:t>
                        </m:r>
                        <m:r>
                          <a:rPr lang="en-US" altLang="ja-JP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ad>
                          <m:radPr>
                            <m:degHide m:val="on"/>
                            <m:ctrlPr>
                              <a:rPr lang="ja-JP" alt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altLang="ja-JP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ja-JP" alt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rad>
                      </m:den>
                    </m:f>
                    <m:sSup>
                      <m:sSup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altLang="ja-JP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ja-JP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ja-JP" altLang="en-US" i="1">
                                    <a:latin typeface="Cambria Math" panose="02040503050406030204" pitchFamily="18" charset="0"/>
                                  </a:rPr>
                                  <m:t>ガウス確率変数</m:t>
                                </m:r>
                                <m:r>
                                  <a:rPr lang="en-US" altLang="ja-JP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ja-JP" altLang="en-US" i="1">
                                    <a:latin typeface="Cambria Math" panose="02040503050406030204" pitchFamily="18" charset="0"/>
                                  </a:rPr>
                                  <m:t>平均</m:t>
                                </m:r>
                                <m:r>
                                  <a:rPr lang="en-US" altLang="ja-JP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ja-JP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ja-JP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altLang="ja-JP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altLang="ja-JP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ja-JP" alt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標準偏差</m:t>
                                </m:r>
                              </m:e>
                              <m:sup>
                                <m:r>
                                  <a:rPr lang="en-US" altLang="ja-JP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kumimoji="1" lang="en-US" altLang="ja-JP" dirty="0"/>
              </a:p>
              <a:p>
                <a:r>
                  <a:rPr lang="ja-JP" altLang="en-US" dirty="0"/>
                  <a:t>標準偏差と平均を変更することが可能</a:t>
                </a:r>
                <a:endParaRPr lang="en-US" altLang="ja-JP" dirty="0"/>
              </a:p>
            </p:txBody>
          </p:sp>
        </mc:Choice>
        <mc:Fallback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2345B4E9-C929-4E12-A0D3-B0F9ACF3EE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図 3">
            <a:extLst>
              <a:ext uri="{FF2B5EF4-FFF2-40B4-BE49-F238E27FC236}">
                <a16:creationId xmlns:a16="http://schemas.microsoft.com/office/drawing/2014/main" id="{4427C1DE-DAE1-4DF9-B21E-BAEB8E984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6680" y="3828666"/>
            <a:ext cx="4584589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90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DD07DC-4680-41D5-99A1-F4227386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画像適用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8BD8650-10AE-4C71-8852-394AD3B9E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標準偏差を変更する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ノイズが増える</a:t>
            </a:r>
            <a:endParaRPr kumimoji="1" lang="en-US" altLang="ja-JP" dirty="0"/>
          </a:p>
          <a:p>
            <a:pPr lvl="1"/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lang="en-US" altLang="ja-JP" dirty="0"/>
          </a:p>
          <a:p>
            <a:pPr lvl="1"/>
            <a:endParaRPr kumimoji="1" lang="en-US" altLang="ja-JP" dirty="0"/>
          </a:p>
          <a:p>
            <a:r>
              <a:rPr kumimoji="1" lang="ja-JP" altLang="en-US" dirty="0"/>
              <a:t>平均値を変更する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＋にずらす白くなる確率上がる　</a:t>
            </a:r>
            <a:r>
              <a:rPr kumimoji="1" lang="en-US" altLang="ja-JP" dirty="0"/>
              <a:t>–</a:t>
            </a:r>
            <a:r>
              <a:rPr kumimoji="1" lang="ja-JP" altLang="en-US" dirty="0"/>
              <a:t>にずらす黒くなる確率が上がる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8EB9ABB-D015-4FE0-8CA1-BC670923D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9749" y="224328"/>
            <a:ext cx="4584589" cy="2755631"/>
          </a:xfrm>
          <a:prstGeom prst="rect">
            <a:avLst/>
          </a:prstGeom>
        </p:spPr>
      </p:pic>
      <p:pic>
        <p:nvPicPr>
          <p:cNvPr id="7" name="図 6" descr="屋外, 道路, 車, 駐車 が含まれている画像&#10;&#10;自動的に生成された説明">
            <a:extLst>
              <a:ext uri="{FF2B5EF4-FFF2-40B4-BE49-F238E27FC236}">
                <a16:creationId xmlns:a16="http://schemas.microsoft.com/office/drawing/2014/main" id="{B649BB63-46F3-4470-9363-93BB2431B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6" y="2657588"/>
            <a:ext cx="2160000" cy="1440000"/>
          </a:xfrm>
          <a:prstGeom prst="rect">
            <a:avLst/>
          </a:prstGeom>
        </p:spPr>
      </p:pic>
      <p:pic>
        <p:nvPicPr>
          <p:cNvPr id="9" name="図 8" descr="草, 屋外, フィールド, 車 が含まれている画像&#10;&#10;自動的に生成された説明">
            <a:extLst>
              <a:ext uri="{FF2B5EF4-FFF2-40B4-BE49-F238E27FC236}">
                <a16:creationId xmlns:a16="http://schemas.microsoft.com/office/drawing/2014/main" id="{A9118DA0-4239-4B86-B452-96695A2AFB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037" y="2657588"/>
            <a:ext cx="2160000" cy="1440000"/>
          </a:xfrm>
          <a:prstGeom prst="rect">
            <a:avLst/>
          </a:prstGeom>
        </p:spPr>
      </p:pic>
      <p:pic>
        <p:nvPicPr>
          <p:cNvPr id="11" name="図 10" descr="海の隣に駐車した赤いレースカー&#10;&#10;低い精度で自動的に生成された説明">
            <a:extLst>
              <a:ext uri="{FF2B5EF4-FFF2-40B4-BE49-F238E27FC236}">
                <a16:creationId xmlns:a16="http://schemas.microsoft.com/office/drawing/2014/main" id="{A7D5070A-6FDE-4707-B166-CC27A791D1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6" y="5314950"/>
            <a:ext cx="2160000" cy="1440000"/>
          </a:xfrm>
          <a:prstGeom prst="rect">
            <a:avLst/>
          </a:prstGeom>
        </p:spPr>
      </p:pic>
      <p:pic>
        <p:nvPicPr>
          <p:cNvPr id="13" name="図 12" descr="屋外, 水, 車, 駐車 が含まれている画像&#10;&#10;自動的に生成された説明">
            <a:extLst>
              <a:ext uri="{FF2B5EF4-FFF2-40B4-BE49-F238E27FC236}">
                <a16:creationId xmlns:a16="http://schemas.microsoft.com/office/drawing/2014/main" id="{93821C51-D2FA-4387-A67C-9330575085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082" y="5314950"/>
            <a:ext cx="2160000" cy="1440000"/>
          </a:xfrm>
          <a:prstGeom prst="rect">
            <a:avLst/>
          </a:prstGeom>
        </p:spPr>
      </p:pic>
      <p:pic>
        <p:nvPicPr>
          <p:cNvPr id="15" name="図 14" descr="屋外, 道路, 車, 水 が含まれている画像&#10;&#10;自動的に生成された説明">
            <a:extLst>
              <a:ext uri="{FF2B5EF4-FFF2-40B4-BE49-F238E27FC236}">
                <a16:creationId xmlns:a16="http://schemas.microsoft.com/office/drawing/2014/main" id="{27D88B36-63A9-479B-B769-A1432327C4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838" y="5314950"/>
            <a:ext cx="216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28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84FD8E-2DF8-45E7-8620-DF995513B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画像でガウシアンノイズが起きる原因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FA73FC-7B0C-4B87-B71D-B0BB49CE8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原因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照明不足</a:t>
            </a:r>
            <a:endParaRPr kumimoji="1" lang="en-US" altLang="ja-JP" dirty="0"/>
          </a:p>
          <a:p>
            <a:pPr lvl="1"/>
            <a:r>
              <a:rPr lang="ja-JP" altLang="en-US" dirty="0"/>
              <a:t>高温によるセンサノイズ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対処法</a:t>
            </a:r>
            <a:endParaRPr kumimoji="1" lang="en-US" altLang="ja-JP" dirty="0"/>
          </a:p>
          <a:p>
            <a:pPr lvl="1"/>
            <a:r>
              <a:rPr lang="ja-JP" altLang="en-US" dirty="0"/>
              <a:t>平均</a:t>
            </a:r>
            <a:r>
              <a:rPr lang="en-US" altLang="ja-JP" dirty="0"/>
              <a:t>(</a:t>
            </a:r>
            <a:r>
              <a:rPr lang="ja-JP" altLang="en-US" dirty="0"/>
              <a:t>畳み込み</a:t>
            </a:r>
            <a:r>
              <a:rPr lang="en-US" altLang="ja-JP" dirty="0"/>
              <a:t>)</a:t>
            </a:r>
            <a:r>
              <a:rPr lang="ja-JP" altLang="en-US" dirty="0"/>
              <a:t>フィルタリング</a:t>
            </a:r>
            <a:endParaRPr lang="en-US" altLang="ja-JP" dirty="0"/>
          </a:p>
          <a:p>
            <a:pPr lvl="1"/>
            <a:r>
              <a:rPr kumimoji="1" lang="ja-JP" altLang="en-US" dirty="0"/>
              <a:t>メディアンフィルタリング</a:t>
            </a:r>
            <a:endParaRPr kumimoji="1" lang="en-US" altLang="ja-JP" dirty="0"/>
          </a:p>
          <a:p>
            <a:pPr lvl="1"/>
            <a:r>
              <a:rPr lang="ja-JP" altLang="en-US" dirty="0"/>
              <a:t>ガウシアンぼかし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0673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93CD6E-6297-4E6D-BC6C-DB63A33F8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Python </a:t>
            </a:r>
            <a:r>
              <a:rPr kumimoji="1" lang="ja-JP" altLang="en-US" dirty="0"/>
              <a:t>使用関数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361A86-4C2C-4912-BE43-D218F8B9E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b="1" i="0" dirty="0" err="1">
                <a:solidFill>
                  <a:srgbClr val="333333"/>
                </a:solidFill>
                <a:effectLst/>
                <a:latin typeface="Helvetica Neue"/>
              </a:rPr>
              <a:t>numpy.random.normal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Helvetica Neue"/>
              </a:rPr>
              <a:t>(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Helvetica Neue"/>
              </a:rPr>
              <a:t>平均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Helvetica Neue"/>
              </a:rPr>
              <a:t>, 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Helvetica Neue"/>
              </a:rPr>
              <a:t>標準偏差</a:t>
            </a:r>
            <a:r>
              <a:rPr lang="en-US" altLang="ja-JP" b="1" dirty="0">
                <a:solidFill>
                  <a:srgbClr val="333333"/>
                </a:solidFill>
                <a:latin typeface="Helvetica Neue"/>
              </a:rPr>
              <a:t>, </a:t>
            </a:r>
            <a:r>
              <a:rPr lang="ja-JP" altLang="en-US" b="1" dirty="0">
                <a:solidFill>
                  <a:srgbClr val="333333"/>
                </a:solidFill>
                <a:latin typeface="Helvetica Neue"/>
              </a:rPr>
              <a:t>サイズ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Helvetica Neue"/>
              </a:rPr>
              <a:t>)</a:t>
            </a:r>
          </a:p>
          <a:p>
            <a:r>
              <a:rPr kumimoji="1" lang="ja-JP" altLang="en-US" dirty="0"/>
              <a:t>正規分布の作成</a:t>
            </a:r>
          </a:p>
        </p:txBody>
      </p:sp>
    </p:spTree>
    <p:extLst>
      <p:ext uri="{BB962C8B-B14F-4D97-AF65-F5344CB8AC3E}">
        <p14:creationId xmlns:p14="http://schemas.microsoft.com/office/powerpoint/2010/main" val="1250456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108</Words>
  <Application>Microsoft Office PowerPoint</Application>
  <PresentationFormat>ワイド画面</PresentationFormat>
  <Paragraphs>28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Helvetica Neue</vt:lpstr>
      <vt:lpstr>游ゴシック</vt:lpstr>
      <vt:lpstr>游ゴシック Light</vt:lpstr>
      <vt:lpstr>Arial</vt:lpstr>
      <vt:lpstr>Cambria Math</vt:lpstr>
      <vt:lpstr>Office テーマ</vt:lpstr>
      <vt:lpstr>ガウシアンノイズ</vt:lpstr>
      <vt:lpstr>変更履歴</vt:lpstr>
      <vt:lpstr>ガウシアンノイズ</vt:lpstr>
      <vt:lpstr>画像適用</vt:lpstr>
      <vt:lpstr>画像でガウシアンノイズが起きる原因</vt:lpstr>
      <vt:lpstr>Python 使用関数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ガウシアンノイズ</dc:title>
  <dc:creator>小島 弘義</dc:creator>
  <cp:lastModifiedBy>小島 弘義</cp:lastModifiedBy>
  <cp:revision>2</cp:revision>
  <dcterms:created xsi:type="dcterms:W3CDTF">2021-12-01T11:34:47Z</dcterms:created>
  <dcterms:modified xsi:type="dcterms:W3CDTF">2021-12-01T12:44:07Z</dcterms:modified>
</cp:coreProperties>
</file>

<file path=docProps/thumbnail.jpeg>
</file>